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تعميم اثار العلاج</a:t>
            </a:r>
            <a:endParaRPr lang="ar-IQ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يشير مفهوم تعميم اثار العلاج الى تلك العملية التي يمكن نقل بها اثر التعلم من مواقف العلاج الى المواقف الحياتية الاخرى</a:t>
            </a:r>
          </a:p>
          <a:p>
            <a:pPr marL="0" indent="0">
              <a:buNone/>
            </a:pPr>
            <a:r>
              <a:rPr lang="ar-IQ" dirty="0" smtClean="0"/>
              <a:t>مثال</a:t>
            </a:r>
          </a:p>
          <a:p>
            <a:pPr marL="0" indent="0">
              <a:buNone/>
            </a:pPr>
            <a:r>
              <a:rPr lang="ar-IQ" dirty="0" smtClean="0"/>
              <a:t>اذا كان هدف العلاج الاجتماعي داخل المدرسة </a:t>
            </a:r>
          </a:p>
          <a:p>
            <a:pPr marL="0" indent="0">
              <a:buNone/>
            </a:pPr>
            <a:r>
              <a:rPr lang="ar-IQ" dirty="0" smtClean="0"/>
              <a:t>فان تعميم النتائج السلوكية لابد ان يتجاوز محيط المدرسة الى خارجها، فالسلوك الاجتماعي مطلوب في كل المواقف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7767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خطة مقترحة لضمان استمرار النتائج الايجابية للعلاج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استمرار المحيطين بالفرد بتعزيز ومدح السلوك الجديد المكتسب بين الحين والاخر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err="1" smtClean="0"/>
              <a:t>تجنبالعقاب</a:t>
            </a:r>
            <a:r>
              <a:rPr lang="ar-IQ" dirty="0" smtClean="0"/>
              <a:t> او التعليقات السلبية مثل (لا) او (لقد عدت الى العنف ثانية) فهذه الكلمات تذكر الفرد بفشله السابق، مما يؤدي الى احتمالية اثارة السلوك نفسه والذي كان يثار سابقا بسبب الفشل 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الاستمرار بالتعزيز اللفظي لتوجيه انتباه الفرد وضبطه من خلال حصره بالنشاطات المرغوب في ادائها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التعزيز يجب ان يتصف بالاتساق والتنظيم وخاصة اذا ما كان يقدم من قبل اكثر من شخص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الاستمرار في تجاهل السلوك المشكل او انماط التعلم القديمة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917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قد تبدو هذه التوجيهات بسيطة او بديهية ولكن بساطتها تجعله قوية وفعالة </a:t>
            </a:r>
            <a:r>
              <a:rPr lang="ar-IQ" dirty="0" err="1" smtClean="0"/>
              <a:t>لانه</a:t>
            </a:r>
            <a:r>
              <a:rPr lang="ar-IQ" dirty="0" smtClean="0"/>
              <a:t> </a:t>
            </a:r>
            <a:r>
              <a:rPr lang="ar-IQ" dirty="0" err="1" smtClean="0"/>
              <a:t>بالامكان</a:t>
            </a:r>
            <a:r>
              <a:rPr lang="ar-IQ" dirty="0" smtClean="0"/>
              <a:t> الاستمرار بها وتوظيفها بسهولة لتشجيع السلوك المرغوب المكتسب وتعميم هذا السلوك على مواقف واوقات واماكن جديدة ومتنوعة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182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ان عملية </a:t>
            </a:r>
            <a:r>
              <a:rPr lang="ar-IQ" dirty="0"/>
              <a:t>تعميم </a:t>
            </a:r>
            <a:r>
              <a:rPr lang="ar-IQ" dirty="0" smtClean="0"/>
              <a:t>الاثار الايجابية للعلاج السلوكي تعد عملية هامة من النواحي الاجتماعية والنفسية والمادية للفرد</a:t>
            </a:r>
          </a:p>
          <a:p>
            <a:r>
              <a:rPr lang="ar-IQ" dirty="0" smtClean="0"/>
              <a:t>فالتحسن السلوكي لابد ان ينعكس على العديد من النواحي الحياتية</a:t>
            </a:r>
          </a:p>
          <a:p>
            <a:r>
              <a:rPr lang="ar-IQ" dirty="0" smtClean="0"/>
              <a:t>اضافة الى ان مراجعة المعالج وطلب التدخل العلاجي في كل المشكلات التي يتعرض لها الفرد تعد عملية غير مقبولة ومن هنا جاءت اهمية البحث في موضوع التعميم السلوكي </a:t>
            </a:r>
            <a:r>
              <a:rPr lang="ar-IQ" dirty="0" err="1" smtClean="0"/>
              <a:t>لاثار</a:t>
            </a:r>
            <a:r>
              <a:rPr lang="ar-IQ" dirty="0" smtClean="0"/>
              <a:t> العلاج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2345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مفهوم التعميم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يعد التعميم احد المبادئ السلوكية التي يستند اليها الاتجاه العلاجي السلوكي والذي يشير الى قدرة الفرد على اداء استجابة معينة ضمن الظروف والمثيرات المشابهة (تعميم المثير)</a:t>
            </a:r>
          </a:p>
          <a:p>
            <a:r>
              <a:rPr lang="ar-IQ" dirty="0" smtClean="0"/>
              <a:t>او اداء استجابة مشابهة للاستجابة التي تم تعلمها (تعميم الاستجابة)</a:t>
            </a:r>
          </a:p>
          <a:p>
            <a:r>
              <a:rPr lang="ar-IQ" dirty="0" smtClean="0"/>
              <a:t>حيث ان التعزيز هو الذي يتحكم في تعميم الاستجابة او المثير</a:t>
            </a:r>
          </a:p>
          <a:p>
            <a:r>
              <a:rPr lang="ar-IQ" dirty="0"/>
              <a:t>من المهم التركيز على ان الهدف من </a:t>
            </a:r>
            <a:r>
              <a:rPr lang="ar-IQ" dirty="0" err="1"/>
              <a:t>ستراتيجيات</a:t>
            </a:r>
            <a:r>
              <a:rPr lang="ar-IQ" dirty="0"/>
              <a:t> التعميم هو مساعدة السلوك على مقاومة الاطفاء السلوكي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024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هناك عدة طرق يمكن ان تساعد في تعميم السلوك اهمها: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المتابعة المستمرة:</a:t>
            </a:r>
          </a:p>
          <a:p>
            <a:pPr marL="0" indent="0">
              <a:buNone/>
            </a:pPr>
            <a:r>
              <a:rPr lang="ar-IQ" dirty="0" smtClean="0"/>
              <a:t>ان تعديل السلوك يتبع منهجا علميا منظما من خلال القياسات المتكررة </a:t>
            </a:r>
            <a:r>
              <a:rPr lang="ar-IQ" dirty="0" err="1" smtClean="0"/>
              <a:t>لاثر</a:t>
            </a:r>
            <a:r>
              <a:rPr lang="ar-IQ" dirty="0" smtClean="0"/>
              <a:t> الاساليب العلاجية على السلوك المستهدف</a:t>
            </a:r>
          </a:p>
          <a:p>
            <a:pPr marL="0" indent="0">
              <a:buNone/>
            </a:pPr>
            <a:r>
              <a:rPr lang="ar-IQ" dirty="0" smtClean="0"/>
              <a:t>وبالتالي فقد يخضع الباحث السلوك  المستهدف للمراقبة والملاحظة في فترات العلاج </a:t>
            </a:r>
            <a:r>
              <a:rPr lang="ar-IQ" dirty="0" err="1" smtClean="0"/>
              <a:t>ومابعده</a:t>
            </a:r>
            <a:r>
              <a:rPr lang="ar-IQ" dirty="0" smtClean="0"/>
              <a:t> بهدف  التعرف على مدى انتقال اثر التعلم </a:t>
            </a:r>
            <a:r>
              <a:rPr lang="ar-IQ" smtClean="0"/>
              <a:t>الذي تحقق من خلال اساليب العلاج المطبقة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662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استغلال البيئة الطبيعية للفرد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898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التنوع في الاساليب والمواقف العلاجية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237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الاعتماد على التعزيز المتقطع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084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تدريب الفرد على مهارات الضبط الذاتي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4134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الاعتماد على المعززات الاجتماعية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492841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379</Words>
  <Application>Microsoft Office PowerPoint</Application>
  <PresentationFormat>عرض على الشاشة (3:4)‏</PresentationFormat>
  <Paragraphs>29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تعميم اثار العلاج</vt:lpstr>
      <vt:lpstr>عرض تقديمي في PowerPoint</vt:lpstr>
      <vt:lpstr>مفهوم التعميم</vt:lpstr>
      <vt:lpstr>هناك عدة طرق يمكن ان تساعد في تعميم السلوك اهمها: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خطة مقترحة لضمان استمرار النتائج الايجابية للعلاج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تعميم اثار العلاج</dc:title>
  <dc:creator>1</dc:creator>
  <cp:lastModifiedBy>1</cp:lastModifiedBy>
  <cp:revision>6</cp:revision>
  <dcterms:created xsi:type="dcterms:W3CDTF">2017-12-04T20:25:45Z</dcterms:created>
  <dcterms:modified xsi:type="dcterms:W3CDTF">2017-12-04T21:26:34Z</dcterms:modified>
</cp:coreProperties>
</file>